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4673C-A38F-4AEF-BF9D-8D0B8FCF2B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E1071F-0E80-4E29-8CD9-3460BB97DA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45C5E0-E201-4DAB-8AB4-264A9BA50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CADC-D774-4D94-944B-BE780C7EBBD4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A4BD77-AF86-4A45-9DD0-54B26AF03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5365-EEFB-4FCD-AC3C-540BDB7FF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1A44-FEC2-4443-A228-78B923C386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155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D0B77-AA04-4F19-B61A-D689479C4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9A3A93-AA6C-4810-A5EC-F6AD4AE9FF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3E7BC7-F8E1-4ED0-AF8E-596A7FDD2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CADC-D774-4D94-944B-BE780C7EBBD4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24A4E-4192-4048-8E8C-A3C42B7AB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5E955F-CDE2-48F3-8FBD-47C81976F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1A44-FEC2-4443-A228-78B923C386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913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7AD070-12F7-4CBA-91D9-34BB263CF1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C54CE4-FFEB-4C79-9E9C-1DE1519B42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8DFC24-F015-4B15-AA6B-BE6177A51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CADC-D774-4D94-944B-BE780C7EBBD4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0A8CF-EF55-461D-8F52-F742DF0D1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D30B06-C5C5-4BF9-ACC9-E95E4F74E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1A44-FEC2-4443-A228-78B923C386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035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05033-324B-48BE-B918-F8CE3BBE0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F693A-3E1F-43CB-9A71-30B2BE5B2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C6400-4955-4BE0-9B9D-AA9BA0BCA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CADC-D774-4D94-944B-BE780C7EBBD4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3D4E43-17ED-410A-87AD-A88517CA0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2DB906-829A-4FD1-9135-62DE62214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1A44-FEC2-4443-A228-78B923C386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712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23BBC-BCD9-4CD8-BA62-A04CF85BF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C21EC4-F94F-4057-BAB5-E439409E4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FF4A8-0974-4B7D-B494-8BFF6312F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CADC-D774-4D94-944B-BE780C7EBBD4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9F04B6-E195-4961-A4AE-7287A8C06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9678C-3B9D-48F8-883E-8FD38EA74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1A44-FEC2-4443-A228-78B923C386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1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90969-9FE5-4CF9-8E23-85A34689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77412-C799-4EC8-8166-0B35B8D36C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E43AC1-AC98-4981-9068-DBE8B89E4B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F3BE2A-B8D6-49C1-9EA6-9855A54DC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CADC-D774-4D94-944B-BE780C7EBBD4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9410ED-3A80-44ED-A860-F7F40DC6F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CD987B-1A78-464D-A8DD-41AF9FA91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1A44-FEC2-4443-A228-78B923C386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435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75921-58B4-43E4-85D6-24813B474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7E2C0B-9049-410F-BD64-D971D8AF1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9567FE-EBDF-417E-B464-E7486E3CC1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2ECBF1-60F3-4B83-B6B2-30CB183D43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E59573-63FD-49EC-A617-5AF7DBFFBC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FD1373-C479-4271-AB2B-FF31B1DAE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CADC-D774-4D94-944B-BE780C7EBBD4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2D8E7C-01E8-4AFF-88D2-572AB5442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428100-6065-44B0-9133-46BB3730C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1A44-FEC2-4443-A228-78B923C386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017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BA106-CDD1-4894-9E5E-087EAD6BD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69C6BF-EB69-4F24-A9B6-923912C64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CADC-D774-4D94-944B-BE780C7EBBD4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2CB680-1BF6-4500-89A0-2C3CC8C8C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28489D-BDCB-4828-A46D-618E35785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1A44-FEC2-4443-A228-78B923C386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378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FECAE6-5C63-4193-A00B-77424B047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CADC-D774-4D94-944B-BE780C7EBBD4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891DE6-204B-498B-AE8C-5EA54A81E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9CAA00-7A4E-4A6B-9977-67ABEC6EA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1A44-FEC2-4443-A228-78B923C386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81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3FCA1-A39D-498B-8D2D-8B339930A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28101-2B4D-4C22-ABEB-A2724DF8E0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39412C-44AF-47A0-99F0-E055158642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155E30-AD8E-491F-84C1-6B3B3AEB8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CADC-D774-4D94-944B-BE780C7EBBD4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0EEEA7-5914-4A9F-B085-690789EBB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29D31D-AC33-4E71-9974-507C03D5B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1A44-FEC2-4443-A228-78B923C386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307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5B711-2626-430F-B1F6-7A66ED413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ED11B0-0F27-4072-B4A0-007EC545FA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F3265C-1A3E-4AED-9785-A6FFD4949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A429FB-1CAB-4DD6-8101-59B4EC47A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BCADC-D774-4D94-944B-BE780C7EBBD4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226CEF-CDE2-4095-BF6A-22CDC0F69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730508-D11D-4644-A403-8F49AFF30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1A44-FEC2-4443-A228-78B923C386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552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FC1DB6-18CC-433A-8E51-58B76CEBC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7F0423-C120-4B2A-B814-99B612C62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201B1-5218-4194-89F7-AE2065E33C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BCADC-D774-4D94-944B-BE780C7EBBD4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100350-3B3B-48EA-BD29-2A0BA04A61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851A83-1A02-486B-B558-F288D258CD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C1A44-FEC2-4443-A228-78B923C386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563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phic 6" descr="Basketball">
            <a:extLst>
              <a:ext uri="{FF2B5EF4-FFF2-40B4-BE49-F238E27FC236}">
                <a16:creationId xmlns:a16="http://schemas.microsoft.com/office/drawing/2014/main" id="{64501473-A845-4BC4-9505-9D8346D769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059495" y="3961001"/>
            <a:ext cx="914400" cy="9144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112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phic 6" descr="Basketball">
            <a:extLst>
              <a:ext uri="{FF2B5EF4-FFF2-40B4-BE49-F238E27FC236}">
                <a16:creationId xmlns:a16="http://schemas.microsoft.com/office/drawing/2014/main" id="{64501473-A845-4BC4-9505-9D8346D769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73044" y="2829187"/>
            <a:ext cx="914400" cy="9144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365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phic 6" descr="Basketball">
            <a:extLst>
              <a:ext uri="{FF2B5EF4-FFF2-40B4-BE49-F238E27FC236}">
                <a16:creationId xmlns:a16="http://schemas.microsoft.com/office/drawing/2014/main" id="{64501473-A845-4BC4-9505-9D8346D769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32434" y="2692167"/>
            <a:ext cx="914400" cy="9144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801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phic 6" descr="Basketball">
            <a:extLst>
              <a:ext uri="{FF2B5EF4-FFF2-40B4-BE49-F238E27FC236}">
                <a16:creationId xmlns:a16="http://schemas.microsoft.com/office/drawing/2014/main" id="{64501473-A845-4BC4-9505-9D8346D769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91824" y="2591500"/>
            <a:ext cx="914400" cy="9144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044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phic 6" descr="Basketball">
            <a:extLst>
              <a:ext uri="{FF2B5EF4-FFF2-40B4-BE49-F238E27FC236}">
                <a16:creationId xmlns:a16="http://schemas.microsoft.com/office/drawing/2014/main" id="{64501473-A845-4BC4-9505-9D8346D769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51215" y="2514600"/>
            <a:ext cx="914400" cy="9144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408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phic 6" descr="Basketball">
            <a:extLst>
              <a:ext uri="{FF2B5EF4-FFF2-40B4-BE49-F238E27FC236}">
                <a16:creationId xmlns:a16="http://schemas.microsoft.com/office/drawing/2014/main" id="{64501473-A845-4BC4-9505-9D8346D769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02885" y="2413932"/>
            <a:ext cx="914400" cy="9144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9674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phic 6" descr="Basketball">
            <a:extLst>
              <a:ext uri="{FF2B5EF4-FFF2-40B4-BE49-F238E27FC236}">
                <a16:creationId xmlns:a16="http://schemas.microsoft.com/office/drawing/2014/main" id="{64501473-A845-4BC4-9505-9D8346D769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62944" y="2304875"/>
            <a:ext cx="914400" cy="9144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136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phic 6" descr="Basketball">
            <a:extLst>
              <a:ext uri="{FF2B5EF4-FFF2-40B4-BE49-F238E27FC236}">
                <a16:creationId xmlns:a16="http://schemas.microsoft.com/office/drawing/2014/main" id="{64501473-A845-4BC4-9505-9D8346D769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30724" y="2262930"/>
            <a:ext cx="914400" cy="9144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7511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phic 6" descr="Basketball">
            <a:extLst>
              <a:ext uri="{FF2B5EF4-FFF2-40B4-BE49-F238E27FC236}">
                <a16:creationId xmlns:a16="http://schemas.microsoft.com/office/drawing/2014/main" id="{64501473-A845-4BC4-9505-9D8346D769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15282" y="2187429"/>
            <a:ext cx="914400" cy="9144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3788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phic 6" descr="Basketball">
            <a:extLst>
              <a:ext uri="{FF2B5EF4-FFF2-40B4-BE49-F238E27FC236}">
                <a16:creationId xmlns:a16="http://schemas.microsoft.com/office/drawing/2014/main" id="{64501473-A845-4BC4-9505-9D8346D769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41785" y="2137095"/>
            <a:ext cx="914400" cy="9144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4730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phic 6" descr="Basketball">
            <a:extLst>
              <a:ext uri="{FF2B5EF4-FFF2-40B4-BE49-F238E27FC236}">
                <a16:creationId xmlns:a16="http://schemas.microsoft.com/office/drawing/2014/main" id="{64501473-A845-4BC4-9505-9D8346D769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51510" y="2095150"/>
            <a:ext cx="914400" cy="9144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136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phic 6" descr="Basketball">
            <a:extLst>
              <a:ext uri="{FF2B5EF4-FFF2-40B4-BE49-F238E27FC236}">
                <a16:creationId xmlns:a16="http://schemas.microsoft.com/office/drawing/2014/main" id="{64501473-A845-4BC4-9505-9D8346D769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34996" y="3835166"/>
            <a:ext cx="914400" cy="9144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6178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phic 6" descr="Basketball">
            <a:extLst>
              <a:ext uri="{FF2B5EF4-FFF2-40B4-BE49-F238E27FC236}">
                <a16:creationId xmlns:a16="http://schemas.microsoft.com/office/drawing/2014/main" id="{64501473-A845-4BC4-9505-9D8346D769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28346" y="2044816"/>
            <a:ext cx="914400" cy="9144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1556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phic 6" descr="Basketball">
            <a:extLst>
              <a:ext uri="{FF2B5EF4-FFF2-40B4-BE49-F238E27FC236}">
                <a16:creationId xmlns:a16="http://schemas.microsoft.com/office/drawing/2014/main" id="{64501473-A845-4BC4-9505-9D8346D769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88405" y="1977704"/>
            <a:ext cx="914400" cy="9144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4903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phic 6" descr="Basketball">
            <a:extLst>
              <a:ext uri="{FF2B5EF4-FFF2-40B4-BE49-F238E27FC236}">
                <a16:creationId xmlns:a16="http://schemas.microsoft.com/office/drawing/2014/main" id="{64501473-A845-4BC4-9505-9D8346D769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096000" y="1969315"/>
            <a:ext cx="914400" cy="9144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1009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phic 6" descr="Basketball">
            <a:extLst>
              <a:ext uri="{FF2B5EF4-FFF2-40B4-BE49-F238E27FC236}">
                <a16:creationId xmlns:a16="http://schemas.microsoft.com/office/drawing/2014/main" id="{64501473-A845-4BC4-9505-9D8346D769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47670" y="1910592"/>
            <a:ext cx="914400" cy="9144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7193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phic 6" descr="Basketball">
            <a:extLst>
              <a:ext uri="{FF2B5EF4-FFF2-40B4-BE49-F238E27FC236}">
                <a16:creationId xmlns:a16="http://schemas.microsoft.com/office/drawing/2014/main" id="{64501473-A845-4BC4-9505-9D8346D769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74172" y="1885426"/>
            <a:ext cx="914400" cy="9144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4478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phic 6" descr="Basketball">
            <a:extLst>
              <a:ext uri="{FF2B5EF4-FFF2-40B4-BE49-F238E27FC236}">
                <a16:creationId xmlns:a16="http://schemas.microsoft.com/office/drawing/2014/main" id="{64501473-A845-4BC4-9505-9D8346D769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50341" y="1860259"/>
            <a:ext cx="914400" cy="9144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5739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phic 6" descr="Basketball">
            <a:extLst>
              <a:ext uri="{FF2B5EF4-FFF2-40B4-BE49-F238E27FC236}">
                <a16:creationId xmlns:a16="http://schemas.microsoft.com/office/drawing/2014/main" id="{64501473-A845-4BC4-9505-9D8346D769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76844" y="1818314"/>
            <a:ext cx="914400" cy="9144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2073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phic 6" descr="Basketball">
            <a:extLst>
              <a:ext uri="{FF2B5EF4-FFF2-40B4-BE49-F238E27FC236}">
                <a16:creationId xmlns:a16="http://schemas.microsoft.com/office/drawing/2014/main" id="{64501473-A845-4BC4-9505-9D8346D769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04015" y="1717646"/>
            <a:ext cx="914400" cy="9144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4899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phic 6" descr="Basketball">
            <a:extLst>
              <a:ext uri="{FF2B5EF4-FFF2-40B4-BE49-F238E27FC236}">
                <a16:creationId xmlns:a16="http://schemas.microsoft.com/office/drawing/2014/main" id="{64501473-A845-4BC4-9505-9D8346D769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96962" y="1566644"/>
            <a:ext cx="914400" cy="9144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7103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phic 6" descr="Basketball">
            <a:extLst>
              <a:ext uri="{FF2B5EF4-FFF2-40B4-BE49-F238E27FC236}">
                <a16:creationId xmlns:a16="http://schemas.microsoft.com/office/drawing/2014/main" id="{64501473-A845-4BC4-9505-9D8346D769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689908" y="1499532"/>
            <a:ext cx="914400" cy="9144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82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phic 6" descr="Basketball">
            <a:extLst>
              <a:ext uri="{FF2B5EF4-FFF2-40B4-BE49-F238E27FC236}">
                <a16:creationId xmlns:a16="http://schemas.microsoft.com/office/drawing/2014/main" id="{64501473-A845-4BC4-9505-9D8346D769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252441" y="3742888"/>
            <a:ext cx="914400" cy="9144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640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phic 6" descr="Basketball">
            <a:extLst>
              <a:ext uri="{FF2B5EF4-FFF2-40B4-BE49-F238E27FC236}">
                <a16:creationId xmlns:a16="http://schemas.microsoft.com/office/drawing/2014/main" id="{64501473-A845-4BC4-9505-9D8346D769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857688" y="1421235"/>
            <a:ext cx="914400" cy="9144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4186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phic 6" descr="Basketball">
            <a:extLst>
              <a:ext uri="{FF2B5EF4-FFF2-40B4-BE49-F238E27FC236}">
                <a16:creationId xmlns:a16="http://schemas.microsoft.com/office/drawing/2014/main" id="{64501473-A845-4BC4-9505-9D8346D769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042246" y="1421235"/>
            <a:ext cx="914400" cy="9144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5532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phic 6" descr="Basketball">
            <a:extLst>
              <a:ext uri="{FF2B5EF4-FFF2-40B4-BE49-F238E27FC236}">
                <a16:creationId xmlns:a16="http://schemas.microsoft.com/office/drawing/2014/main" id="{64501473-A845-4BC4-9505-9D8346D769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243582" y="1340840"/>
            <a:ext cx="914400" cy="9144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4162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phic 6" descr="Basketball">
            <a:extLst>
              <a:ext uri="{FF2B5EF4-FFF2-40B4-BE49-F238E27FC236}">
                <a16:creationId xmlns:a16="http://schemas.microsoft.com/office/drawing/2014/main" id="{64501473-A845-4BC4-9505-9D8346D769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512030" y="1340840"/>
            <a:ext cx="914400" cy="9144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88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phic 6" descr="Basketball">
            <a:extLst>
              <a:ext uri="{FF2B5EF4-FFF2-40B4-BE49-F238E27FC236}">
                <a16:creationId xmlns:a16="http://schemas.microsoft.com/office/drawing/2014/main" id="{64501473-A845-4BC4-9505-9D8346D769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844792" y="1421235"/>
            <a:ext cx="914400" cy="9144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1324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phic 6" descr="Basketball">
            <a:extLst>
              <a:ext uri="{FF2B5EF4-FFF2-40B4-BE49-F238E27FC236}">
                <a16:creationId xmlns:a16="http://schemas.microsoft.com/office/drawing/2014/main" id="{64501473-A845-4BC4-9505-9D8346D769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987405" y="1572237"/>
            <a:ext cx="914400" cy="9144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9544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phic 6" descr="Basketball">
            <a:extLst>
              <a:ext uri="{FF2B5EF4-FFF2-40B4-BE49-F238E27FC236}">
                <a16:creationId xmlns:a16="http://schemas.microsoft.com/office/drawing/2014/main" id="{64501473-A845-4BC4-9505-9D8346D769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146796" y="1698072"/>
            <a:ext cx="914400" cy="9144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4846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phic 6" descr="Basketball">
            <a:extLst>
              <a:ext uri="{FF2B5EF4-FFF2-40B4-BE49-F238E27FC236}">
                <a16:creationId xmlns:a16="http://schemas.microsoft.com/office/drawing/2014/main" id="{64501473-A845-4BC4-9505-9D8346D769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230686" y="1807129"/>
            <a:ext cx="914400" cy="9144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5970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8452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Graphic 5" descr="Basketball">
            <a:extLst>
              <a:ext uri="{FF2B5EF4-FFF2-40B4-BE49-F238E27FC236}">
                <a16:creationId xmlns:a16="http://schemas.microsoft.com/office/drawing/2014/main" id="{F5E9C424-5D13-4EA5-B289-632F914A92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499133" y="301654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887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phic 6" descr="Basketball">
            <a:extLst>
              <a:ext uri="{FF2B5EF4-FFF2-40B4-BE49-F238E27FC236}">
                <a16:creationId xmlns:a16="http://schemas.microsoft.com/office/drawing/2014/main" id="{64501473-A845-4BC4-9505-9D8346D769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32809" y="3606567"/>
            <a:ext cx="914400" cy="9144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8466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Graphic 5" descr="Basketball">
            <a:extLst>
              <a:ext uri="{FF2B5EF4-FFF2-40B4-BE49-F238E27FC236}">
                <a16:creationId xmlns:a16="http://schemas.microsoft.com/office/drawing/2014/main" id="{F5E9C424-5D13-4EA5-B289-632F914A92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499133" y="314936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04739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Graphic 5" descr="Basketball">
            <a:extLst>
              <a:ext uri="{FF2B5EF4-FFF2-40B4-BE49-F238E27FC236}">
                <a16:creationId xmlns:a16="http://schemas.microsoft.com/office/drawing/2014/main" id="{F5E9C424-5D13-4EA5-B289-632F914A92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465577" y="335909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7085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Graphic 5" descr="Basketball">
            <a:extLst>
              <a:ext uri="{FF2B5EF4-FFF2-40B4-BE49-F238E27FC236}">
                <a16:creationId xmlns:a16="http://schemas.microsoft.com/office/drawing/2014/main" id="{F5E9C424-5D13-4EA5-B289-632F914A92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398465" y="360656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05853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Graphic 5" descr="Basketball">
            <a:extLst>
              <a:ext uri="{FF2B5EF4-FFF2-40B4-BE49-F238E27FC236}">
                <a16:creationId xmlns:a16="http://schemas.microsoft.com/office/drawing/2014/main" id="{F5E9C424-5D13-4EA5-B289-632F914A92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398465" y="376595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0595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Graphic 5" descr="Basketball">
            <a:extLst>
              <a:ext uri="{FF2B5EF4-FFF2-40B4-BE49-F238E27FC236}">
                <a16:creationId xmlns:a16="http://schemas.microsoft.com/office/drawing/2014/main" id="{F5E9C424-5D13-4EA5-B289-632F914A92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398465" y="398721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01254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Graphic 5" descr="Basketball">
            <a:extLst>
              <a:ext uri="{FF2B5EF4-FFF2-40B4-BE49-F238E27FC236}">
                <a16:creationId xmlns:a16="http://schemas.microsoft.com/office/drawing/2014/main" id="{F5E9C424-5D13-4EA5-B289-632F914A92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398465" y="411305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96716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Graphic 5" descr="Basketball">
            <a:extLst>
              <a:ext uri="{FF2B5EF4-FFF2-40B4-BE49-F238E27FC236}">
                <a16:creationId xmlns:a16="http://schemas.microsoft.com/office/drawing/2014/main" id="{F5E9C424-5D13-4EA5-B289-632F914A92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398465" y="437311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04990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Graphic 5" descr="Basketball">
            <a:extLst>
              <a:ext uri="{FF2B5EF4-FFF2-40B4-BE49-F238E27FC236}">
                <a16:creationId xmlns:a16="http://schemas.microsoft.com/office/drawing/2014/main" id="{F5E9C424-5D13-4EA5-B289-632F914A92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398465" y="459961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19558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Graphic 5" descr="Basketball">
            <a:extLst>
              <a:ext uri="{FF2B5EF4-FFF2-40B4-BE49-F238E27FC236}">
                <a16:creationId xmlns:a16="http://schemas.microsoft.com/office/drawing/2014/main" id="{F5E9C424-5D13-4EA5-B289-632F914A92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398465" y="474816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21392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Graphic 5" descr="Basketball">
            <a:extLst>
              <a:ext uri="{FF2B5EF4-FFF2-40B4-BE49-F238E27FC236}">
                <a16:creationId xmlns:a16="http://schemas.microsoft.com/office/drawing/2014/main" id="{F5E9C424-5D13-4EA5-B289-632F914A92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398465" y="487749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732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phic 6" descr="Basketball">
            <a:extLst>
              <a:ext uri="{FF2B5EF4-FFF2-40B4-BE49-F238E27FC236}">
                <a16:creationId xmlns:a16="http://schemas.microsoft.com/office/drawing/2014/main" id="{64501473-A845-4BC4-9505-9D8346D769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92200" y="3473741"/>
            <a:ext cx="914400" cy="9144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74760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Graphic 5" descr="Basketball">
            <a:extLst>
              <a:ext uri="{FF2B5EF4-FFF2-40B4-BE49-F238E27FC236}">
                <a16:creationId xmlns:a16="http://schemas.microsoft.com/office/drawing/2014/main" id="{F5E9C424-5D13-4EA5-B289-632F914A92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398465" y="512916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04583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Graphic 5" descr="Basketball">
            <a:extLst>
              <a:ext uri="{FF2B5EF4-FFF2-40B4-BE49-F238E27FC236}">
                <a16:creationId xmlns:a16="http://schemas.microsoft.com/office/drawing/2014/main" id="{F5E9C424-5D13-4EA5-B289-632F914A92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029350" y="491769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04453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Graphic 5" descr="Basketball">
            <a:extLst>
              <a:ext uri="{FF2B5EF4-FFF2-40B4-BE49-F238E27FC236}">
                <a16:creationId xmlns:a16="http://schemas.microsoft.com/office/drawing/2014/main" id="{F5E9C424-5D13-4EA5-B289-632F914A92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626678" y="508547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5156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Graphic 5" descr="Basketball">
            <a:extLst>
              <a:ext uri="{FF2B5EF4-FFF2-40B4-BE49-F238E27FC236}">
                <a16:creationId xmlns:a16="http://schemas.microsoft.com/office/drawing/2014/main" id="{F5E9C424-5D13-4EA5-B289-632F914A92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97504" y="487749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95154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Graphic 5" descr="Basketball">
            <a:extLst>
              <a:ext uri="{FF2B5EF4-FFF2-40B4-BE49-F238E27FC236}">
                <a16:creationId xmlns:a16="http://schemas.microsoft.com/office/drawing/2014/main" id="{F5E9C424-5D13-4EA5-B289-632F914A92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796169" y="512078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78506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Graphic 5" descr="Basketball">
            <a:extLst>
              <a:ext uri="{FF2B5EF4-FFF2-40B4-BE49-F238E27FC236}">
                <a16:creationId xmlns:a16="http://schemas.microsoft.com/office/drawing/2014/main" id="{F5E9C424-5D13-4EA5-B289-632F914A92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569666" y="512078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91638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Graphic 5" descr="Basketball">
            <a:extLst>
              <a:ext uri="{FF2B5EF4-FFF2-40B4-BE49-F238E27FC236}">
                <a16:creationId xmlns:a16="http://schemas.microsoft.com/office/drawing/2014/main" id="{F5E9C424-5D13-4EA5-B289-632F914A92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250885" y="511239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27147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Graphic 5" descr="Basketball">
            <a:extLst>
              <a:ext uri="{FF2B5EF4-FFF2-40B4-BE49-F238E27FC236}">
                <a16:creationId xmlns:a16="http://schemas.microsoft.com/office/drawing/2014/main" id="{F5E9C424-5D13-4EA5-B289-632F914A92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860097" y="511239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15983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Graphic 5" descr="Basketball">
            <a:extLst>
              <a:ext uri="{FF2B5EF4-FFF2-40B4-BE49-F238E27FC236}">
                <a16:creationId xmlns:a16="http://schemas.microsoft.com/office/drawing/2014/main" id="{F5E9C424-5D13-4EA5-B289-632F914A92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482593" y="510400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95437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Graphic 5" descr="Basketball">
            <a:extLst>
              <a:ext uri="{FF2B5EF4-FFF2-40B4-BE49-F238E27FC236}">
                <a16:creationId xmlns:a16="http://schemas.microsoft.com/office/drawing/2014/main" id="{F5E9C424-5D13-4EA5-B289-632F914A92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45697" y="513755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302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phic 6" descr="Basketball">
            <a:extLst>
              <a:ext uri="{FF2B5EF4-FFF2-40B4-BE49-F238E27FC236}">
                <a16:creationId xmlns:a16="http://schemas.microsoft.com/office/drawing/2014/main" id="{64501473-A845-4BC4-9505-9D8346D769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76758" y="3305961"/>
            <a:ext cx="914400" cy="9144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66255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Graphic 5" descr="Basketball">
            <a:extLst>
              <a:ext uri="{FF2B5EF4-FFF2-40B4-BE49-F238E27FC236}">
                <a16:creationId xmlns:a16="http://schemas.microsoft.com/office/drawing/2014/main" id="{F5E9C424-5D13-4EA5-B289-632F914A92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38800" y="520536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06324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Graphic 5" descr="Basketball">
            <a:extLst>
              <a:ext uri="{FF2B5EF4-FFF2-40B4-BE49-F238E27FC236}">
                <a16:creationId xmlns:a16="http://schemas.microsoft.com/office/drawing/2014/main" id="{F5E9C424-5D13-4EA5-B289-632F914A92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94852" y="520536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78931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Graphic 5" descr="Basketball">
            <a:extLst>
              <a:ext uri="{FF2B5EF4-FFF2-40B4-BE49-F238E27FC236}">
                <a16:creationId xmlns:a16="http://schemas.microsoft.com/office/drawing/2014/main" id="{F5E9C424-5D13-4EA5-B289-632F914A92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84459" y="520536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62612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Graphic 5" descr="Basketball">
            <a:extLst>
              <a:ext uri="{FF2B5EF4-FFF2-40B4-BE49-F238E27FC236}">
                <a16:creationId xmlns:a16="http://schemas.microsoft.com/office/drawing/2014/main" id="{F5E9C424-5D13-4EA5-B289-632F914A92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65678" y="520536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1781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Graphic 5" descr="Basketball">
            <a:extLst>
              <a:ext uri="{FF2B5EF4-FFF2-40B4-BE49-F238E27FC236}">
                <a16:creationId xmlns:a16="http://schemas.microsoft.com/office/drawing/2014/main" id="{F5E9C424-5D13-4EA5-B289-632F914A92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03616" y="520536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01962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Graphic 5" descr="Basketball">
            <a:extLst>
              <a:ext uri="{FF2B5EF4-FFF2-40B4-BE49-F238E27FC236}">
                <a16:creationId xmlns:a16="http://schemas.microsoft.com/office/drawing/2014/main" id="{F5E9C424-5D13-4EA5-B289-632F914A92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18391" y="520536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29550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Graphic 5" descr="Basketball">
            <a:extLst>
              <a:ext uri="{FF2B5EF4-FFF2-40B4-BE49-F238E27FC236}">
                <a16:creationId xmlns:a16="http://schemas.microsoft.com/office/drawing/2014/main" id="{F5E9C424-5D13-4EA5-B289-632F914A92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91220" y="520536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05690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Graphic 5" descr="Basketball">
            <a:extLst>
              <a:ext uri="{FF2B5EF4-FFF2-40B4-BE49-F238E27FC236}">
                <a16:creationId xmlns:a16="http://schemas.microsoft.com/office/drawing/2014/main" id="{F5E9C424-5D13-4EA5-B289-632F914A92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14383" y="520536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55043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Graphic 5" descr="Basketball">
            <a:extLst>
              <a:ext uri="{FF2B5EF4-FFF2-40B4-BE49-F238E27FC236}">
                <a16:creationId xmlns:a16="http://schemas.microsoft.com/office/drawing/2014/main" id="{F5E9C424-5D13-4EA5-B289-632F914A92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46603" y="520536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9916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Graphic 5" descr="Basketball">
            <a:extLst>
              <a:ext uri="{FF2B5EF4-FFF2-40B4-BE49-F238E27FC236}">
                <a16:creationId xmlns:a16="http://schemas.microsoft.com/office/drawing/2014/main" id="{F5E9C424-5D13-4EA5-B289-632F914A92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36210" y="519698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675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phic 6" descr="Basketball">
            <a:extLst>
              <a:ext uri="{FF2B5EF4-FFF2-40B4-BE49-F238E27FC236}">
                <a16:creationId xmlns:a16="http://schemas.microsoft.com/office/drawing/2014/main" id="{64501473-A845-4BC4-9505-9D8346D769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03260" y="3149367"/>
            <a:ext cx="914400" cy="9144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40337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Graphic 5" descr="Basketball">
            <a:extLst>
              <a:ext uri="{FF2B5EF4-FFF2-40B4-BE49-F238E27FC236}">
                <a16:creationId xmlns:a16="http://schemas.microsoft.com/office/drawing/2014/main" id="{F5E9C424-5D13-4EA5-B289-632F914A92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42594" y="520536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55976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Graphic 5" descr="Basketball">
            <a:extLst>
              <a:ext uri="{FF2B5EF4-FFF2-40B4-BE49-F238E27FC236}">
                <a16:creationId xmlns:a16="http://schemas.microsoft.com/office/drawing/2014/main" id="{F5E9C424-5D13-4EA5-B289-632F914A92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258036" y="520536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82974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Graphic 5" descr="Basketball">
            <a:extLst>
              <a:ext uri="{FF2B5EF4-FFF2-40B4-BE49-F238E27FC236}">
                <a16:creationId xmlns:a16="http://schemas.microsoft.com/office/drawing/2014/main" id="{F5E9C424-5D13-4EA5-B289-632F914A92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091656" y="520536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213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phic 6" descr="Basketball">
            <a:extLst>
              <a:ext uri="{FF2B5EF4-FFF2-40B4-BE49-F238E27FC236}">
                <a16:creationId xmlns:a16="http://schemas.microsoft.com/office/drawing/2014/main" id="{64501473-A845-4BC4-9505-9D8346D769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62651" y="3016541"/>
            <a:ext cx="914400" cy="9144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641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hildren">
            <a:extLst>
              <a:ext uri="{FF2B5EF4-FFF2-40B4-BE49-F238E27FC236}">
                <a16:creationId xmlns:a16="http://schemas.microsoft.com/office/drawing/2014/main" id="{DCEA6B84-5687-4EE2-9D82-9C0F744DD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6262" y="3930941"/>
            <a:ext cx="2548856" cy="2548856"/>
          </a:xfrm>
          <a:prstGeom prst="rect">
            <a:avLst/>
          </a:prstGeom>
        </p:spPr>
      </p:pic>
      <p:pic>
        <p:nvPicPr>
          <p:cNvPr id="1026" name="Picture 2" descr="Basketball Hoop 5 SVG Basketball Net SVG Basketball Hoop | Etsy Ireland">
            <a:extLst>
              <a:ext uri="{FF2B5EF4-FFF2-40B4-BE49-F238E27FC236}">
                <a16:creationId xmlns:a16="http://schemas.microsoft.com/office/drawing/2014/main" id="{F8EF5EE3-705C-4E4C-A166-CBF027DA6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792" y="1421235"/>
            <a:ext cx="2936147" cy="437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phic 6" descr="Basketball">
            <a:extLst>
              <a:ext uri="{FF2B5EF4-FFF2-40B4-BE49-F238E27FC236}">
                <a16:creationId xmlns:a16="http://schemas.microsoft.com/office/drawing/2014/main" id="{64501473-A845-4BC4-9505-9D8346D769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88486" y="2971800"/>
            <a:ext cx="914400" cy="9144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1C6751-DE35-4557-96D1-BEE96DD8A61E}"/>
              </a:ext>
            </a:extLst>
          </p:cNvPr>
          <p:cNvSpPr/>
          <p:nvPr/>
        </p:nvSpPr>
        <p:spPr>
          <a:xfrm>
            <a:off x="0" y="5872294"/>
            <a:ext cx="12192000" cy="9857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474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72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 Mwangi</dc:creator>
  <cp:lastModifiedBy>Isabel Mwangi</cp:lastModifiedBy>
  <cp:revision>2</cp:revision>
  <dcterms:created xsi:type="dcterms:W3CDTF">2022-03-08T09:44:08Z</dcterms:created>
  <dcterms:modified xsi:type="dcterms:W3CDTF">2022-03-08T09:53:03Z</dcterms:modified>
</cp:coreProperties>
</file>